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1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9" autoAdjust="0"/>
    <p:restoredTop sz="94660"/>
  </p:normalViewPr>
  <p:slideViewPr>
    <p:cSldViewPr snapToGrid="0">
      <p:cViewPr varScale="1">
        <p:scale>
          <a:sx n="58" d="100"/>
          <a:sy n="58" d="100"/>
        </p:scale>
        <p:origin x="564" y="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63FB9B-9C0F-4AA4-A043-AB09AA89C250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31A97-0063-4BB7-9C03-6DFA9C854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75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F913-D13F-0011-12C0-66E30CAD5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7CB449-EE84-15AD-66FE-4DA8A4A0FC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D0547A32-D36E-75FD-B016-245A70362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7D7C932D-5312-3E65-138F-69C33B2DE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Unitarian Universalist Church of Buffalo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191C9CFF-0422-0E9C-DA36-7F3D6F2D1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F25B-B0FA-46B6-B10F-1372A086F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7C3F6-2BE6-AE15-A02E-B2832520B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2580EA-85E4-D026-ED80-D905514ED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BD82C6-C196-25F9-7FBA-74B551D40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CD5462-7EE8-171C-BFF4-FC74DF66F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Unitarian Universalist Church of Buffalo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10E28D-006E-4450-94CD-A97925CDC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F25B-B0FA-46B6-B10F-1372A086F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350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1D172A-8FD7-0A64-FC84-7018ACFEA9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A40540-A57D-9744-AB1A-768EA3C2FF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015A03-7E10-962D-A907-E2E18EDBC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ED2E55-4CF8-1679-0918-E5E6B3D67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Unitarian Universalist Church of Buffalo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0DDD74-B17B-5837-3FB6-20265A021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F25B-B0FA-46B6-B10F-1372A086F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231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E0BB8-56D1-F0AC-9B92-36BC2BEC9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0A461-65A1-914A-66B6-CF922846A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3600" y="1825625"/>
            <a:ext cx="9460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0D1797C8-1E61-D298-DDAB-6246A5467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E60A4FED-034D-50EF-EECB-77A251DF4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Unitarian Universalist Church of Buffalo</a:t>
            </a:r>
            <a:endParaRPr lang="en-US" dirty="0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C125455D-9515-1D2C-064E-3A9499454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F25B-B0FA-46B6-B10F-1372A086F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03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10FB5-1383-6F5F-98F8-6C10B091F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B7184-317D-8094-0A02-3F0337EBC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1E1784-8598-1507-9A73-565763965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94D696-3000-33F7-C50D-E3F44751F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Unitarian Universalist Church of Buffalo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E4314B-95EB-13C2-3874-8BB47D864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F25B-B0FA-46B6-B10F-1372A086F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76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0A6D0-FA11-8B40-1CC5-A8905D696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C309A-47E5-5A7B-2AD5-658E76EFD6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CFD6DA-E8D3-14D2-99F4-EFAF99C24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19A31BF-B9B3-8560-66CF-11BDAE4BA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F7B7937-0DB2-9D5E-91C2-AE76E9E73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Unitarian Universalist Church of Buffalo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6CBBC21-4D05-6A25-4AB3-CFBA0678E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F25B-B0FA-46B6-B10F-1372A086F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50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E655C-1910-BEA0-E872-A70305C06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4A866A-0EC3-8506-4941-6679D3F0C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D4CA64-825B-5F2C-CFAA-EC2A5BD604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8695E4-2116-C904-BCA7-1940E41D48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4CDE01-755C-9E66-7BBB-297B6AA7E5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8D2DC5FC-2979-79DF-CEBD-0160DF8DA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58E83FA8-937F-B9F3-E648-D9B0FE0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Unitarian Universalist Church of Buffalo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13985BBD-7F2C-1F88-FB80-988587E2C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F25B-B0FA-46B6-B10F-1372A086F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737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82193-AD34-2D4F-964F-8879E6C47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FCC1D30-CE6A-5A6B-943E-3D7383A02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03556BB-2DC3-6976-58C5-B2CDF4427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Unitarian Universalist Church of Buffalo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F14A547-C152-E87F-BE81-7A234ABEA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F25B-B0FA-46B6-B10F-1372A086F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68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CBB481-6D1B-4234-BE13-836B5DC4A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F38BE-86C3-E917-0593-2B2CE9BDB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Unitarian Universalist Church of Buffalo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3FAE19-4B7E-BEB5-D4D6-68DAF4C94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F25B-B0FA-46B6-B10F-1372A086F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184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A4AFD-F00A-E577-3798-E5411E977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A08E6-8525-F8DB-C272-91A160E95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26616E-D906-65FE-87CC-5A0A276CC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35CD112A-321B-01E4-C865-5A7CCEE54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6152800E-D9EE-AB10-8640-68D76166C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Unitarian Universalist Church of Buffalo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BFD8D90-0417-8784-018D-9B60EB356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F25B-B0FA-46B6-B10F-1372A086F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89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BBFCA-3ABD-5A1F-E3AE-9783DB2E7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63C75F-2FF5-67F8-42E5-BE146BDE67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01E945-9F09-DEF0-4583-E065CB8D0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5920218-734C-F8AF-C6F4-FBAF6387A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EA2F7C3-F328-F7B3-5966-A1E829584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Unitarian Universalist Church of Buffalo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F61DCB-674C-B16B-7A06-2884AF78C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F25B-B0FA-46B6-B10F-1372A086F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84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90000">
              <a:schemeClr val="accent1">
                <a:lumMod val="75000"/>
              </a:schemeClr>
            </a:gs>
            <a:gs pos="89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7D8F2B-1692-DBE9-9F1F-62633160E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5FD94-FA85-29C6-45AE-60A63EC72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99200" y="1825625"/>
            <a:ext cx="965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05789-D8D3-4D48-FF15-4DBB2DB31B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26602-8193-3413-F753-344D00DEC0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4F25B-B0FA-46B6-B10F-1372A086F4F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7B3B1CE-628E-3019-5ABF-2A76168C15A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69547"/>
          <a:stretch>
            <a:fillRect/>
          </a:stretch>
        </p:blipFill>
        <p:spPr>
          <a:xfrm>
            <a:off x="10590600" y="136525"/>
            <a:ext cx="1526400" cy="1490526"/>
          </a:xfrm>
          <a:prstGeom prst="rect">
            <a:avLst/>
          </a:prstGeom>
        </p:spPr>
      </p:pic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145331FF-ED7F-A769-5864-5B0722BCEA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5650" y="6242400"/>
            <a:ext cx="7940700" cy="479074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Unitarian Universalist Church of Buffalo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913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3852C-87A4-7B42-5A76-AFFCD3EBA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Agenda</a:t>
            </a:r>
            <a:b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2026 Winter Congregational Meeting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A2437-5086-BFC3-68E3-E4D3C5726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Opening Words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Elect Facilitator, Parliamentarian, Tellers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Review Meeting Conduct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Accept Minutes from 2025 Fall Meeting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Elect Board Members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Treasurer’s Report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Capital Campaign / Fixed Assets Presentation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Closing Words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F00C06-3C01-8173-271E-3AA96F592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Unitarian Universalist Church of Buffalo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526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CEEA8-2A6E-A459-40C8-7BB29DECB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Robert’s Rules</a:t>
            </a:r>
            <a:b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for Deciding to Take Action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759B5-F6F7-7CEA-C76F-DD76BC8D3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3600" y="1825625"/>
            <a:ext cx="9460200" cy="4351338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Motion, discussion, vote*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460375" algn="l"/>
                <a:tab pos="914400" algn="l"/>
                <a:tab pos="1374775" algn="l"/>
                <a:tab pos="1828800" algn="l"/>
              </a:tabLst>
              <a:defRPr/>
            </a:pPr>
            <a:r>
              <a:rPr kumimoji="0" lang="en-US" sz="2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any amendment: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460375" algn="l"/>
                <a:tab pos="914400" algn="l"/>
                <a:tab pos="1374775" algn="l"/>
                <a:tab pos="1828800" algn="l"/>
                <a:tab pos="2289175" algn="l"/>
              </a:tabLst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Motion, discuss motion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460375" algn="l"/>
                <a:tab pos="914400" algn="l"/>
                <a:tab pos="1374775" algn="l"/>
                <a:tab pos="1828800" algn="l"/>
                <a:tab pos="2289175" algn="l"/>
              </a:tabLst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Amendment, discuss amendment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460375" algn="l"/>
                <a:tab pos="914400" algn="l"/>
                <a:tab pos="1374775" algn="l"/>
                <a:tab pos="1828800" algn="l"/>
              </a:tabLst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Vote* on Amendment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460375" algn="l"/>
                <a:tab pos="914400" algn="l"/>
                <a:tab pos="1374775" algn="l"/>
                <a:tab pos="1828800" algn="l"/>
              </a:tabLst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Vote* on (amended) Motion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BC6DBA-237F-F3D1-15A3-7F00A66A1B13}"/>
              </a:ext>
            </a:extLst>
          </p:cNvPr>
          <p:cNvSpPr txBox="1"/>
          <p:nvPr/>
        </p:nvSpPr>
        <p:spPr>
          <a:xfrm>
            <a:off x="1893600" y="5349600"/>
            <a:ext cx="9165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*Vote only on actions, not to hear or accept presentations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B6ADAF0-2F71-3555-55E6-3412C86C3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Unitarian Universalist Church of Buffalo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36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60105-91B7-D3E1-2F79-B24AD9849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Conduct</a:t>
            </a:r>
            <a:b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For Respectful Discussion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E4FC6-F6D1-EEA1-79A1-375DC44A1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Be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respectful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Make space for all who wish to be heard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Share information not already stated</a:t>
            </a:r>
            <a:endParaRPr lang="en-US" sz="3600" dirty="0">
              <a:solidFill>
                <a:prstClr val="black"/>
              </a:solidFill>
              <a:latin typeface="Calibri" panose="020F0502020204030204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C990B0-939F-034F-521A-8CF20D906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Unitarian Universalist Church of Buffalo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597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127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Agenda 2026 Winter Congregational Meeting</vt:lpstr>
      <vt:lpstr>Robert’s Rules for Deciding to Take Action</vt:lpstr>
      <vt:lpstr>Conduct For Respectful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 Parke</dc:creator>
  <cp:lastModifiedBy>Robert Parke</cp:lastModifiedBy>
  <cp:revision>15</cp:revision>
  <dcterms:created xsi:type="dcterms:W3CDTF">2026-01-15T02:01:53Z</dcterms:created>
  <dcterms:modified xsi:type="dcterms:W3CDTF">2026-01-22T16:39:01Z</dcterms:modified>
</cp:coreProperties>
</file>